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32"/>
  </p:notesMasterIdLst>
  <p:sldIdLst>
    <p:sldId id="256" r:id="rId2"/>
    <p:sldId id="301" r:id="rId3"/>
    <p:sldId id="328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1A9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1"/>
    <p:restoredTop sz="71694" autoAdjust="0"/>
  </p:normalViewPr>
  <p:slideViewPr>
    <p:cSldViewPr snapToGrid="0">
      <p:cViewPr varScale="1">
        <p:scale>
          <a:sx n="53" d="100"/>
          <a:sy n="53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D89A-DE75-490E-B3B8-DA645685EB5B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648F-4152-4278-B136-F77E8E2B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https://www.vturesource.com/vtu-syllabus/CS/2018/8/18CS81</a:t>
            </a:r>
          </a:p>
          <a:p>
            <a:r>
              <a:rPr lang="en-US" dirty="0"/>
              <a:t>AWS : IoT Device Simulator  https://aws.amazon.com/solutions/implementations/iot-device-simulator/?did=sl_card&amp;trk=sl_card</a:t>
            </a:r>
          </a:p>
          <a:p>
            <a:r>
              <a:rPr lang="en-US" dirty="0"/>
              <a:t>https://aws.amazon.com/s3/</a:t>
            </a:r>
          </a:p>
          <a:p>
            <a:endParaRPr lang="en-US" dirty="0"/>
          </a:p>
          <a:p>
            <a:r>
              <a:rPr lang="en-US" dirty="0"/>
              <a:t>https://www.vturesource.com/vtu-syllabus/CS/2018/8/18CS81</a:t>
            </a:r>
          </a:p>
          <a:p>
            <a:endParaRPr lang="en-US" dirty="0"/>
          </a:p>
          <a:p>
            <a:r>
              <a:rPr lang="en-US" dirty="0"/>
              <a:t>https://www.simplilearn.com/pgp-full-stack-web-development-certification-training-course?utm_campaign=Skillup-IOT-6mBO2vqLv38&amp;utm_medium=Comments&amp;utm_source=youtube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https://e2e.ti.com/support/amplifiers-group/amplifiers/f/amplifiers-forum/693061/ina129-why-did-not-i-recognize-the-differences-of-ina128-vs-ina129-and-opa2134-vs-tl074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2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https://e2e.ti.com/support/amplifiers-group/amplifiers/f/amplifiers-forum/693061/ina129-why-did-not-i-recognize-the-differences-of-ina128-vs-ina129-and-opa2134-vs-tl074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93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https://e2e.ti.com/support/amplifiers-group/amplifiers/f/amplifiers-forum/693061/ina129-why-did-not-i-recognize-the-differences-of-ina128-vs-ina129-and-opa2134-vs-tl074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https://e2e.ti.com/support/amplifiers-group/amplifiers/f/amplifiers-forum/693061/ina129-why-did-not-i-recognize-the-differences-of-ina128-vs-ina129-and-opa2134-vs-tl074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https://www.electronics-tutorials.ws/opamp/op-amp-multivibrator.html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6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787E-D6B3-8B0D-9456-5D2BA79AB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180" y="3987071"/>
            <a:ext cx="5184061" cy="6816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" sz="4000" dirty="0" smtClean="0"/>
              <a:t>OP </a:t>
            </a:r>
            <a:r>
              <a:rPr lang="en" sz="4000" dirty="0" smtClean="0"/>
              <a:t>– Amp Apps</a:t>
            </a:r>
            <a:endParaRPr lang="en-US" sz="22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58C97-DA2F-8866-47CC-CDF4077B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717" y="4619069"/>
            <a:ext cx="5676901" cy="106118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PDS</a:t>
            </a:r>
            <a:endParaRPr lang="en-US" sz="1600" dirty="0"/>
          </a:p>
        </p:txBody>
      </p:sp>
      <p:pic>
        <p:nvPicPr>
          <p:cNvPr id="48" name="Picture 47" descr="White structure">
            <a:extLst>
              <a:ext uri="{FF2B5EF4-FFF2-40B4-BE49-F238E27FC236}">
                <a16:creationId xmlns:a16="http://schemas.microsoft.com/office/drawing/2014/main" id="{E0652CF5-4E0B-F89D-4D88-A13BE5A6A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" r="25990" b="3"/>
          <a:stretch/>
        </p:blipFill>
        <p:spPr>
          <a:xfrm>
            <a:off x="-1" y="1371600"/>
            <a:ext cx="4076699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6FD42-6AB7-9431-FDD4-769D8098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361" y="330959"/>
            <a:ext cx="4640189" cy="3297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ABCB87-2ECC-4C03-B5BB-6EE11C8A4485}"/>
              </a:ext>
            </a:extLst>
          </p:cNvPr>
          <p:cNvGrpSpPr/>
          <p:nvPr/>
        </p:nvGrpSpPr>
        <p:grpSpPr>
          <a:xfrm>
            <a:off x="346874" y="2470551"/>
            <a:ext cx="3064025" cy="1516520"/>
            <a:chOff x="4853562" y="1589418"/>
            <a:chExt cx="2609520" cy="1291565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3546B24-FABC-4B2A-A80F-B03654D56A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1">
                <a:solidFill>
                  <a:schemeClr val="tx1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2E1A011-CDEA-4BBC-B725-C88AF546489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BC7BC-BF58-402E-9A69-AA9226DE7CAA}"/>
              </a:ext>
            </a:extLst>
          </p:cNvPr>
          <p:cNvGrpSpPr/>
          <p:nvPr/>
        </p:nvGrpSpPr>
        <p:grpSpPr>
          <a:xfrm>
            <a:off x="1518026" y="3132053"/>
            <a:ext cx="1334145" cy="620384"/>
            <a:chOff x="7729280" y="2195997"/>
            <a:chExt cx="2143740" cy="996849"/>
          </a:xfrm>
          <a:solidFill>
            <a:schemeClr val="accent6"/>
          </a:solidFill>
        </p:grpSpPr>
        <p:sp>
          <p:nvSpPr>
            <p:cNvPr id="13" name="Freeform: Shape 66">
              <a:extLst>
                <a:ext uri="{FF2B5EF4-FFF2-40B4-BE49-F238E27FC236}">
                  <a16:creationId xmlns:a16="http://schemas.microsoft.com/office/drawing/2014/main" id="{2A081543-B9FF-49B1-8EEF-ABDF5438EDCD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4" name="Freeform: Shape 67">
              <a:extLst>
                <a:ext uri="{FF2B5EF4-FFF2-40B4-BE49-F238E27FC236}">
                  <a16:creationId xmlns:a16="http://schemas.microsoft.com/office/drawing/2014/main" id="{275D1FAA-C13F-4A6B-BA37-7704CFB7ADCD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59633" y="6488668"/>
            <a:ext cx="395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https://www.youtube.com/@AmelOline</a:t>
            </a:r>
          </a:p>
        </p:txBody>
      </p:sp>
    </p:spTree>
    <p:extLst>
      <p:ext uri="{BB962C8B-B14F-4D97-AF65-F5344CB8AC3E}">
        <p14:creationId xmlns:p14="http://schemas.microsoft.com/office/powerpoint/2010/main" val="323585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85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35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87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12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55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17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59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5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523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431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7601" y="304364"/>
            <a:ext cx="108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Proteus </a:t>
            </a:r>
            <a:r>
              <a:rPr lang="en-US" b="1" dirty="0" smtClean="0"/>
              <a:t> :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37" t="13408" r="15759" b="9001"/>
          <a:stretch/>
        </p:blipFill>
        <p:spPr>
          <a:xfrm>
            <a:off x="991564" y="902827"/>
            <a:ext cx="9425500" cy="50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33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47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6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850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16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90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161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170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5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24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0"/>
            <a:ext cx="11715750" cy="4791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019175"/>
            <a:ext cx="11715750" cy="4819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1057275"/>
            <a:ext cx="11087100" cy="474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5" y="1700212"/>
            <a:ext cx="11715750" cy="3457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1852612"/>
            <a:ext cx="117157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B310-956B-4986-B649-6C84FE0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2860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accent4"/>
                </a:solidFill>
              </a:rPr>
              <a:t>Thank 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3063" y="3669267"/>
            <a:ext cx="395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https://www.youtube.com/@AmelOline</a:t>
            </a:r>
          </a:p>
        </p:txBody>
      </p:sp>
    </p:spTree>
    <p:extLst>
      <p:ext uri="{BB962C8B-B14F-4D97-AF65-F5344CB8AC3E}">
        <p14:creationId xmlns:p14="http://schemas.microsoft.com/office/powerpoint/2010/main" val="40910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" y="247269"/>
            <a:ext cx="609600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983676"/>
            <a:ext cx="11715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3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9" y="138303"/>
            <a:ext cx="11715750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649414"/>
            <a:ext cx="11715750" cy="4791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2487739"/>
            <a:ext cx="11715750" cy="443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209675"/>
            <a:ext cx="117157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34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24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54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20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</TotalTime>
  <Words>63</Words>
  <Application>Microsoft Office PowerPoint</Application>
  <PresentationFormat>Widescreen</PresentationFormat>
  <Paragraphs>24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Office Theme</vt:lpstr>
      <vt:lpstr>OP – Amp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  Uncertainty Estimation in Medical Image Deep Learning w/ Dr. Brattain</dc:title>
  <dc:creator>pds</dc:creator>
  <cp:lastModifiedBy>Gde</cp:lastModifiedBy>
  <cp:revision>38</cp:revision>
  <dcterms:created xsi:type="dcterms:W3CDTF">2024-07-11T17:06:45Z</dcterms:created>
  <dcterms:modified xsi:type="dcterms:W3CDTF">2024-10-04T02:50:20Z</dcterms:modified>
</cp:coreProperties>
</file>